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5" r:id="rId3"/>
    <p:sldId id="279" r:id="rId4"/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8" autoAdjust="0"/>
    <p:restoredTop sz="94660"/>
  </p:normalViewPr>
  <p:slideViewPr>
    <p:cSldViewPr>
      <p:cViewPr varScale="1">
        <p:scale>
          <a:sx n="77" d="100"/>
          <a:sy n="77" d="100"/>
        </p:scale>
        <p:origin x="108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F74E9-A707-46CC-925A-0D5A01AEB7CA}" type="datetimeFigureOut">
              <a:rPr lang="zh-TW" altLang="en-US" smtClean="0"/>
              <a:t>2023/8/11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2EDB-2864-4FEF-B1BC-AD07B00EF0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97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F226E6E-90E8-49D6-8416-53EED47FEBC9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EA21FB4-93D4-4E4C-B567-55A1220CBE5F}" type="datetime1">
              <a:rPr lang="en-US" altLang="zh-TW" smtClean="0"/>
              <a:t>8/11/2023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9307F9-A046-4860-902C-64784D5E91F4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625181C-98A4-42D1-90C7-9DA554532BB4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6A0AF7E-4511-4474-8178-CA3303A00037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6F02A0F-F422-4ECA-9D4F-949FE7EBABB1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81773E-E744-4C4E-8415-C559826B2DB1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BD96DEA-57A5-4379-BB3A-E3CFD84B69B0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551B7A2-DD8D-4EF9-9572-F52388B59204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3A86F09-45E0-4CDC-BE31-7D899A4AA065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5A7CBB0B-2716-41D3-8E4B-C5BC14EC98D5}" type="datetime1">
              <a:rPr lang="en-US" altLang="zh-TW" smtClean="0"/>
              <a:t>8/11/2023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C95E28E8-D12F-49BF-87F3-95D374BFD16A}" type="datetime1">
              <a:rPr lang="en-US" altLang="zh-TW" smtClean="0"/>
              <a:t>8/11/2023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brainkart.com/article/Valence-Shell-Electron-Pair-Repulsion-(VSEPR)-theory_36437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以 </a:t>
            </a:r>
            <a:r>
              <a:rPr lang="en-US" altLang="zh-TW" dirty="0"/>
              <a:t>Spartan </a:t>
            </a:r>
            <a:r>
              <a:rPr lang="zh-TW" altLang="en-US" dirty="0"/>
              <a:t>建構分子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>
                <a:solidFill>
                  <a:srgbClr val="FFFF00"/>
                </a:solidFill>
              </a:rPr>
              <a:t>3-D</a:t>
            </a:r>
            <a:r>
              <a:rPr lang="zh-TW" altLang="en-US" sz="2400" dirty="0">
                <a:solidFill>
                  <a:srgbClr val="FFFF00"/>
                </a:solidFill>
              </a:rPr>
              <a:t> 與 </a:t>
            </a:r>
            <a:r>
              <a:rPr lang="en-US" altLang="zh-TW" sz="2400" dirty="0">
                <a:solidFill>
                  <a:srgbClr val="FFFF00"/>
                </a:solidFill>
              </a:rPr>
              <a:t>2-D </a:t>
            </a:r>
            <a:r>
              <a:rPr lang="zh-TW" altLang="en-US" sz="2400" dirty="0">
                <a:solidFill>
                  <a:srgbClr val="FFFF00"/>
                </a:solidFill>
              </a:rPr>
              <a:t>分子建構圖形介面操作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433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3001" y="935644"/>
            <a:ext cx="6696744" cy="812303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zh-TW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3-D</a:t>
            </a:r>
            <a:r>
              <a:rPr lang="zh-TW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2-D modules to build molecules</a:t>
            </a:r>
            <a:endParaRPr lang="zh-TW" alt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53598" y="1786811"/>
            <a:ext cx="6156684" cy="1566174"/>
          </a:xfrm>
        </p:spPr>
        <p:txBody>
          <a:bodyPr>
            <a:noAutofit/>
          </a:bodyPr>
          <a:lstStyle/>
          <a:p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Molecules</a:t>
            </a:r>
            <a:b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O, CH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Cl, HCCH, CH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COOH, C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b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1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Examples</a:t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Acrylnitrile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Cyclohexanone, Limonene, </a:t>
            </a: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Nicotin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Coumarin</a:t>
            </a:r>
            <a:br>
              <a:rPr lang="en-US" altLang="zh-TW" dirty="0">
                <a:solidFill>
                  <a:srgbClr val="FFC000"/>
                </a:solidFill>
              </a:rPr>
            </a:br>
            <a:endParaRPr lang="en-US" altLang="zh-TW" sz="2100" dirty="0">
              <a:solidFill>
                <a:srgbClr val="FFC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135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549" y="3699031"/>
            <a:ext cx="1388269" cy="82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680" y="3684480"/>
            <a:ext cx="1206103" cy="82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102" y="3684480"/>
            <a:ext cx="1405592" cy="82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707" y="4745625"/>
            <a:ext cx="1845469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35432"/>
            <a:ext cx="2088834" cy="11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55A004E-DA7E-4486-B543-B7830F4432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27919" y="1461871"/>
            <a:ext cx="1650963" cy="1446099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798D2A8-C139-4E7C-800F-DCF9ED57D8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4318" y="3567835"/>
            <a:ext cx="1635204" cy="144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6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700" y="754110"/>
            <a:ext cx="5600700" cy="870282"/>
          </a:xfrm>
        </p:spPr>
        <p:txBody>
          <a:bodyPr>
            <a:noAutofit/>
          </a:bodyPr>
          <a:lstStyle/>
          <a:p>
            <a:r>
              <a:rPr lang="en-US" altLang="zh-TW" sz="27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Molecules with optical activities </a:t>
            </a:r>
            <a:endParaRPr lang="zh-TW" altLang="en-US" sz="27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1350"/>
          </a:p>
        </p:txBody>
      </p:sp>
      <p:pic>
        <p:nvPicPr>
          <p:cNvPr id="1026" name="圖片 6" descr="「L-Alanine」的圖片搜尋結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93" y="2259354"/>
            <a:ext cx="2987185" cy="160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860" y="1567095"/>
            <a:ext cx="1268759" cy="2471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585607"/>
            <a:ext cx="1268759" cy="242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2684434" y="1600821"/>
            <a:ext cx="34788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</a:t>
            </a:r>
            <a:r>
              <a:rPr lang="zh-TW" altLang="en-US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TW" altLang="en-US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Double Click (change chirality)</a:t>
            </a:r>
          </a:p>
          <a:p>
            <a:r>
              <a:rPr lang="en-US" altLang="zh-TW" sz="15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Shift + Double Click (mirror image)</a:t>
            </a:r>
            <a:endParaRPr lang="zh-TW" altLang="en-US" sz="15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圖片 9" descr="「acetic acid dimers」的圖片搜尋結果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869" y="4375659"/>
            <a:ext cx="3247982" cy="146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2785643" y="3906778"/>
            <a:ext cx="2884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Dimers or Complexes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372542"/>
            <a:ext cx="2928719" cy="1490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62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2588" y="927748"/>
            <a:ext cx="6534726" cy="961616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3-D</a:t>
            </a:r>
            <a:r>
              <a:rPr lang="zh-TW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to build inorganic molecules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7575" y="1799545"/>
            <a:ext cx="6804755" cy="1327175"/>
          </a:xfrm>
        </p:spPr>
        <p:txBody>
          <a:bodyPr>
            <a:noAutofit/>
          </a:bodyPr>
          <a:lstStyle/>
          <a:p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VSEPR: </a:t>
            </a:r>
            <a:r>
              <a:rPr lang="en-US" altLang="zh-TW" sz="135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http://www.brainkart.com/article/Valence-Shell-Electron-Pair-Repulsion-(VSEPR)-theory_36437/</a:t>
            </a:r>
            <a:endParaRPr lang="en-US" altLang="zh-TW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Molecules</a:t>
            </a:r>
            <a:b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CS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BF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PCl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  <a:br>
              <a:rPr lang="en-US" altLang="zh-TW" dirty="0"/>
            </a:b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Sulfur Tetrafluoride, Chromium hexacarbonyl, Ferrocene </a:t>
            </a:r>
            <a:br>
              <a:rPr lang="en-US" altLang="zh-TW" dirty="0">
                <a:solidFill>
                  <a:srgbClr val="FFC000"/>
                </a:solidFill>
              </a:rPr>
            </a:br>
            <a:endParaRPr lang="en-US" altLang="zh-TW" sz="2100" dirty="0">
              <a:solidFill>
                <a:srgbClr val="FFC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135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975" y="3861048"/>
            <a:ext cx="1481511" cy="204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79" y="3861049"/>
            <a:ext cx="1735199" cy="193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84688AD-F18B-437D-AA84-9B0C008F5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529" y="3865158"/>
            <a:ext cx="1755196" cy="201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3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7664" y="1862826"/>
            <a:ext cx="6156684" cy="3618402"/>
          </a:xfrm>
        </p:spPr>
        <p:txBody>
          <a:bodyPr>
            <a:noAutofit/>
          </a:bodyPr>
          <a:lstStyle/>
          <a:p>
            <a:pPr marL="27432" indent="0">
              <a:buNone/>
            </a:pP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Spartan Exercises:</a:t>
            </a:r>
          </a:p>
          <a:p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ClF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XeF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ClO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1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trans- and cis-[Co(NH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TW" sz="21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1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TW" sz="2100" baseline="30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endParaRPr lang="en-US" altLang="zh-TW" sz="21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Cr(H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O)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TW" sz="1800" baseline="-25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b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18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" indent="0">
              <a:buNone/>
            </a:pPr>
            <a:br>
              <a:rPr lang="en-US" altLang="zh-TW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1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300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 sz="1350"/>
          </a:p>
        </p:txBody>
      </p:sp>
      <p:pic>
        <p:nvPicPr>
          <p:cNvPr id="1026" name="Picture 2" descr="「Methylcyclopentadienyl manganese tricarbonyl」的圖片搜尋結果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4257859"/>
            <a:ext cx="1752002" cy="14746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標題 1">
            <a:extLst>
              <a:ext uri="{FF2B5EF4-FFF2-40B4-BE49-F238E27FC236}">
                <a16:creationId xmlns:a16="http://schemas.microsoft.com/office/drawing/2014/main" id="{50DF902C-1D79-4476-9AC4-446232189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588" y="927748"/>
            <a:ext cx="6534726" cy="961616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3-D</a:t>
            </a:r>
            <a:r>
              <a:rPr lang="zh-TW" alt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to build inorganic molecules</a:t>
            </a:r>
            <a:endParaRPr lang="zh-TW" altLang="en-US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14755"/>
      </p:ext>
    </p:extLst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728</TotalTime>
  <Words>164</Words>
  <Application>Microsoft Office PowerPoint</Application>
  <PresentationFormat>如螢幕大小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 2</vt:lpstr>
      <vt:lpstr>科技</vt:lpstr>
      <vt:lpstr>以 Spartan 建構分子</vt:lpstr>
      <vt:lpstr>Using 3-D and 2-D modules to build molecules</vt:lpstr>
      <vt:lpstr>Molecules with optical activities </vt:lpstr>
      <vt:lpstr>Using the 3-D module to build inorganic molecules</vt:lpstr>
      <vt:lpstr>Using the 3-D module to build inorganic molecules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分子結構的建立</dc:title>
  <dc:creator>user</dc:creator>
  <cp:lastModifiedBy>wayne</cp:lastModifiedBy>
  <cp:revision>63</cp:revision>
  <dcterms:created xsi:type="dcterms:W3CDTF">2017-08-02T04:37:05Z</dcterms:created>
  <dcterms:modified xsi:type="dcterms:W3CDTF">2023-08-11T05:33:29Z</dcterms:modified>
</cp:coreProperties>
</file>